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8" r:id="rId3"/>
  </p:sldIdLst>
  <p:sldSz cx="6858000" cy="9144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5" autoAdjust="0"/>
    <p:restoredTop sz="94598" autoAdjust="0"/>
  </p:normalViewPr>
  <p:slideViewPr>
    <p:cSldViewPr>
      <p:cViewPr varScale="1">
        <p:scale>
          <a:sx n="80" d="100"/>
          <a:sy n="80" d="100"/>
        </p:scale>
        <p:origin x="3564" y="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066800" y="2209800"/>
            <a:ext cx="5429250" cy="192563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990600" y="5410200"/>
            <a:ext cx="5429250" cy="23368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EACB4-2935-4C6F-86EE-EE10EEEDB2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3D021-31D8-4D5E-BEA7-A927D5686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14925" y="401638"/>
            <a:ext cx="1398588" cy="7446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01638"/>
            <a:ext cx="4048125" cy="7446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AA19F-B07E-441B-926C-5AB2796D95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E4051-1559-4D5B-ACC2-56AC54502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C4B22-49BE-41B2-956D-E2BC94DA95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2362200"/>
            <a:ext cx="2667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8C90B-926A-4145-A8B0-4A826D0AE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FE523-2005-4C1E-886F-187931EB3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B7237-2652-48A2-B68A-F28605AE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79A-F398-41B6-AC78-9B8AF09EB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B83E31-95E6-402C-A76E-51D168F9E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27ADF-16AA-4F45-89D2-9463EE87E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27113" y="401638"/>
            <a:ext cx="548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5486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600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AEA3C707-4621-4447-90A6-FA492FF8B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9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25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22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l"/>
        <a:defRPr sz="19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¡"/>
        <a:defRPr sz="1900">
          <a:solidFill>
            <a:srgbClr val="0000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2797130"/>
            <a:ext cx="5334000" cy="16002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algn="ctr" eaLnBrk="1" hangingPunct="1">
              <a:defRPr/>
            </a:pPr>
            <a:endParaRPr lang="en-US" sz="2100" b="1" dirty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pic>
        <p:nvPicPr>
          <p:cNvPr id="2" name="Picture 9" descr="ParkingAuthority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762000"/>
            <a:ext cx="2128838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1311499" y="3146470"/>
            <a:ext cx="40386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Board of Directors Meeting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April 11, 2023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Via Videoconference</a:t>
            </a:r>
          </a:p>
          <a:p>
            <a:pPr algn="ctr" eaLnBrk="0" hangingPunct="0">
              <a:defRPr/>
            </a:pP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  <a:cs typeface="+mn-cs"/>
              </a:rPr>
              <a:t>4:00 pm – 5:00 pm</a:t>
            </a:r>
          </a:p>
        </p:txBody>
      </p:sp>
      <p:pic>
        <p:nvPicPr>
          <p:cNvPr id="5" name="Picture 4" descr="A picture containing building, outdoor, sky, grass&#10;&#10;Description automatically generated">
            <a:extLst>
              <a:ext uri="{FF2B5EF4-FFF2-40B4-BE49-F238E27FC236}">
                <a16:creationId xmlns:a16="http://schemas.microsoft.com/office/drawing/2014/main" id="{E19EE814-1CAE-C06F-AD55-BEAF914CFC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43" y="4630647"/>
            <a:ext cx="2438400" cy="3642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373487"/>
            <a:ext cx="4953000" cy="611659"/>
          </a:xfrm>
        </p:spPr>
        <p:txBody>
          <a:bodyPr/>
          <a:lstStyle/>
          <a:p>
            <a:pPr algn="ctr" eaLnBrk="1" hangingPunct="1">
              <a:defRPr/>
            </a:pP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br>
              <a:rPr lang="en-US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PABC Board of Directors 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Meeting Agenda</a:t>
            </a:r>
            <a:b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</a:br>
            <a:r>
              <a:rPr lang="en-U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April 11, 2023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985146"/>
            <a:ext cx="5562600" cy="753252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Approvals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Board Meeting Minutes of March 14, 2023</a:t>
            </a:r>
            <a:endParaRPr lang="en-US" sz="1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Off-Street Parking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(David Morgan)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Capital Projects </a:t>
            </a: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(Na’Jah Jackson)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Times New Roman" pitchFamily="18" charset="0"/>
                <a:cs typeface="Arial" charset="0"/>
              </a:rPr>
              <a:t>On-Street Parking</a:t>
            </a:r>
            <a:endParaRPr lang="en-US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Permit Parking / Permits (Shamir Cole-Butler)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</a:t>
            </a:r>
          </a:p>
          <a:p>
            <a:pPr lvl="2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Adjustment Recommendations – Baltimore Street, Fleet &amp; Eden, and Caroline Street Garages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Parking Meters (Norman Chase)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Residential Reserved Disabled Parking (Michelle Thompson)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Valet Regulations (Andre Poole)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Metrics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Parking Planning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(Fran Burnszynski)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n-ea"/>
              <a:cs typeface="+mn-cs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  <a:cs typeface="+mn-cs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Electric Vehicle Charging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(Tim von Stetten)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Business - None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sz="11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Administration </a:t>
            </a: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(Pete Little)</a:t>
            </a:r>
            <a:endParaRPr lang="en-US" sz="11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Review of Metrics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Financials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Projects and Updates</a:t>
            </a: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New Business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IRS 401K Plan Random Audit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r>
              <a:rPr lang="en-US" sz="11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itchFamily="18" charset="0"/>
                <a:cs typeface="Arial" charset="0"/>
              </a:rPr>
              <a:t>Parking Planner III Position Approval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7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Char char=""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  <a:p>
            <a:pPr eaLnBrk="1" hangingPunct="1">
              <a:lnSpc>
                <a:spcPct val="80000"/>
              </a:lnSpc>
              <a:buFont typeface="Wingdings 2" pitchFamily="18" charset="2"/>
              <a:buNone/>
              <a:defRPr/>
            </a:pPr>
            <a:endParaRPr lang="en-US" sz="300" dirty="0"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079" name="Rectangle 1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762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9755</TotalTime>
  <Words>211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Tahoma</vt:lpstr>
      <vt:lpstr>Verdana</vt:lpstr>
      <vt:lpstr>Wingdings</vt:lpstr>
      <vt:lpstr>Wingdings 2</vt:lpstr>
      <vt:lpstr>Eclipse</vt:lpstr>
      <vt:lpstr>PowerPoint Presentation</vt:lpstr>
      <vt:lpstr>   PABC Board of Directors  Meeting Agenda April 11, 2023</vt:lpstr>
    </vt:vector>
  </TitlesOfParts>
  <Company>City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Parking Authority  of  Baltimore City</dc:title>
  <dc:creator>Parking Authority</dc:creator>
  <cp:lastModifiedBy>Peter Little</cp:lastModifiedBy>
  <cp:revision>747</cp:revision>
  <cp:lastPrinted>2017-04-04T13:42:18Z</cp:lastPrinted>
  <dcterms:created xsi:type="dcterms:W3CDTF">2005-09-08T21:31:55Z</dcterms:created>
  <dcterms:modified xsi:type="dcterms:W3CDTF">2023-03-29T19:36:39Z</dcterms:modified>
</cp:coreProperties>
</file>