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4598" autoAdjust="0"/>
  </p:normalViewPr>
  <p:slideViewPr>
    <p:cSldViewPr>
      <p:cViewPr varScale="1">
        <p:scale>
          <a:sx n="79" d="100"/>
          <a:sy n="79" d="100"/>
        </p:scale>
        <p:origin x="3582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December 12, 2023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1026" name="Picture 2" descr="Baltimore Winters, Snow and Salt | AMNH">
            <a:extLst>
              <a:ext uri="{FF2B5EF4-FFF2-40B4-BE49-F238E27FC236}">
                <a16:creationId xmlns:a16="http://schemas.microsoft.com/office/drawing/2014/main" id="{71E9FDE5-3FE4-9115-BC40-320AD1949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283" y="5181600"/>
            <a:ext cx="4257032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December 12, 2023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62393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November 21, 2023</a:t>
            </a:r>
            <a:endParaRPr lang="en-US" sz="1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Market Center Garage Renovation Additional Expense Approval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Penn Station Garage/Plaza Assessment Additional Expense Request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Engineering Assessments at Multiple Garages Expense Approval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(Tim von Stetten)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Annual Organization-Wide Software Subscriptions Expense Approval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14929</TotalTime>
  <Words>215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Verdana</vt:lpstr>
      <vt:lpstr>Wingdings</vt:lpstr>
      <vt:lpstr>Wingdings 2</vt:lpstr>
      <vt:lpstr>Eclipse</vt:lpstr>
      <vt:lpstr>PowerPoint Presentation</vt:lpstr>
      <vt:lpstr>   PABC Board of Directors  Meeting Agenda December 12, 2023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785</cp:revision>
  <cp:lastPrinted>2023-11-02T18:37:37Z</cp:lastPrinted>
  <dcterms:created xsi:type="dcterms:W3CDTF">2005-09-08T21:31:55Z</dcterms:created>
  <dcterms:modified xsi:type="dcterms:W3CDTF">2023-11-30T20:20:41Z</dcterms:modified>
</cp:coreProperties>
</file>