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February 13,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6" name="Picture 2" descr="2024 Baltimore, MD Street Parking – Ultimate Guide You Need">
            <a:extLst>
              <a:ext uri="{FF2B5EF4-FFF2-40B4-BE49-F238E27FC236}">
                <a16:creationId xmlns:a16="http://schemas.microsoft.com/office/drawing/2014/main" id="{27031A50-80B0-9F72-B71E-278EE8797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24" y="4876800"/>
            <a:ext cx="264795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February 13,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62393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January 9, 2024</a:t>
            </a:r>
            <a:endParaRPr lang="en-US" sz="105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PARCS Performance and Payment Bonds Expense Approval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Lexington Street Garage Overhead Door Replacement Expense Approval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Parking Payment and Text to Pay Parking Provider Recommendations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Cobblestone Agreement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14976</TotalTime>
  <Words>215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February 13,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792</cp:revision>
  <cp:lastPrinted>2023-11-02T18:37:37Z</cp:lastPrinted>
  <dcterms:created xsi:type="dcterms:W3CDTF">2005-09-08T21:31:55Z</dcterms:created>
  <dcterms:modified xsi:type="dcterms:W3CDTF">2024-02-01T16:57:04Z</dcterms:modified>
</cp:coreProperties>
</file>