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89" d="100"/>
          <a:sy n="89" d="100"/>
        </p:scale>
        <p:origin x="336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July 12, 2022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3" name="Picture 2" descr="10 Can't-Miss Things to Do in Baltimore | VisitMaryland.org">
            <a:extLst>
              <a:ext uri="{FF2B5EF4-FFF2-40B4-BE49-F238E27FC236}">
                <a16:creationId xmlns:a16="http://schemas.microsoft.com/office/drawing/2014/main" id="{4A5A727B-9A4C-696D-2594-B7C341223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299" y="5105400"/>
            <a:ext cx="4191000" cy="262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July 12, 2022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01873"/>
            <a:ext cx="5562600" cy="73176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June 14, 2022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(Brian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(Quiera Bryant)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(Quiera Harris)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Docusign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Subscription Renewal Approval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9408</TotalTime>
  <Words>191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July 12, 2022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706</cp:revision>
  <cp:lastPrinted>2017-04-04T13:42:18Z</cp:lastPrinted>
  <dcterms:created xsi:type="dcterms:W3CDTF">2005-09-08T21:31:55Z</dcterms:created>
  <dcterms:modified xsi:type="dcterms:W3CDTF">2022-06-29T18:56:37Z</dcterms:modified>
</cp:coreProperties>
</file>