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4598" autoAdjust="0"/>
  </p:normalViewPr>
  <p:slideViewPr>
    <p:cSldViewPr>
      <p:cViewPr varScale="1">
        <p:scale>
          <a:sx n="59" d="100"/>
          <a:sy n="59" d="100"/>
        </p:scale>
        <p:origin x="2947" y="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July 11, 2023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3" name="Picture 2" descr="Thames Street-Fells Point-Baltimore Maryland 06437 | Flickr">
            <a:extLst>
              <a:ext uri="{FF2B5EF4-FFF2-40B4-BE49-F238E27FC236}">
                <a16:creationId xmlns:a16="http://schemas.microsoft.com/office/drawing/2014/main" id="{F2832CB7-CB3D-74FA-53C9-26730C931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99" y="4953000"/>
            <a:ext cx="4495800" cy="299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July 11, 2023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77515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June 13, 2023</a:t>
            </a:r>
            <a:endParaRPr lang="en-US" sz="105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Little Italy Garage Elevator Heat Detectors Expense Approval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Caroline Street Garage Elevator Smoke Detectors Expense Approval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Fleet &amp; Eden Garage Elevator Waterproofing Expense Approval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Fells Point Demand Based Parking Meter Rate Recommendations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PABC Annual Audit Expense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Executive Director’s Contract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14537</TotalTime>
  <Words>224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Verdana</vt:lpstr>
      <vt:lpstr>Wingdings</vt:lpstr>
      <vt:lpstr>Wingdings 2</vt:lpstr>
      <vt:lpstr>Eclipse</vt:lpstr>
      <vt:lpstr>PowerPoint Presentation</vt:lpstr>
      <vt:lpstr>   PABC Board of Directors  Meeting Agenda July 11, 2023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767</cp:revision>
  <cp:lastPrinted>2017-04-04T13:42:18Z</cp:lastPrinted>
  <dcterms:created xsi:type="dcterms:W3CDTF">2005-09-08T21:31:55Z</dcterms:created>
  <dcterms:modified xsi:type="dcterms:W3CDTF">2023-06-29T20:40:42Z</dcterms:modified>
</cp:coreProperties>
</file>