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</p:sldIdLst>
  <p:sldSz cx="6858000" cy="9144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94598" autoAdjust="0"/>
  </p:normalViewPr>
  <p:slideViewPr>
    <p:cSldViewPr>
      <p:cViewPr varScale="1">
        <p:scale>
          <a:sx n="59" d="100"/>
          <a:sy n="59" d="100"/>
        </p:scale>
        <p:origin x="2947" y="8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2209800"/>
            <a:ext cx="5429250" cy="192563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10200"/>
            <a:ext cx="542925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ACB4-2935-4C6F-86EE-EE10EEEDB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D021-31D8-4D5E-BEA7-A927D5686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14925" y="401638"/>
            <a:ext cx="1398588" cy="7446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01638"/>
            <a:ext cx="4048125" cy="7446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A19F-B07E-441B-926C-5AB2796D9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4051-1559-4D5B-ACC2-56AC54502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4B22-49BE-41B2-956D-E2BC94DA9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C90B-926A-4145-A8B0-4A826D0A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E523-2005-4C1E-886F-187931EB3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7237-2652-48A2-B68A-F28605AE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679A-F398-41B6-AC78-9B8AF09E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3E31-95E6-402C-A76E-51D168F9E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7ADF-16AA-4F45-89D2-9463EE87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01638"/>
            <a:ext cx="548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AEA3C707-4621-4447-90A6-FA492FF8B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9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25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2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19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2797130"/>
            <a:ext cx="5334000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pic>
        <p:nvPicPr>
          <p:cNvPr id="2" name="Picture 9" descr="ParkingAuthority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0"/>
            <a:ext cx="21288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311499" y="3146470"/>
            <a:ext cx="4038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Board of Directors Meeting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June 13, 2023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Via Videoconference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4:00 pm – 5:00 pm</a:t>
            </a:r>
          </a:p>
        </p:txBody>
      </p:sp>
      <p:pic>
        <p:nvPicPr>
          <p:cNvPr id="1026" name="Picture 2" descr="visit | Cross Street Market">
            <a:extLst>
              <a:ext uri="{FF2B5EF4-FFF2-40B4-BE49-F238E27FC236}">
                <a16:creationId xmlns:a16="http://schemas.microsoft.com/office/drawing/2014/main" id="{1F06EC8C-2E0C-7F8E-AE93-9927136CE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98" y="5257800"/>
            <a:ext cx="4975602" cy="21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73487"/>
            <a:ext cx="4953000" cy="611659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PABC Board of Directors 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Meeting Agenda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June 13, 2023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977515"/>
            <a:ext cx="5562600" cy="753252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Approvals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Meeting Minutes of May 9, 2023</a:t>
            </a:r>
            <a:endParaRPr lang="en-US" sz="105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Off-Street Parking </a:t>
            </a: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(David Morgan)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Penn Station Drain Cleaning Recommendation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Capital Projects </a:t>
            </a: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(Na’Jah Jackson)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On-Street Parking</a:t>
            </a: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Permit Parking / Permits (Shamir Cole-Butler)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Parking Meters (Norman Chase)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Reserved Disabled Parking (Michelle Thompson)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Valet Regulations (Andre Poole)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</a:t>
            </a:r>
          </a:p>
          <a:p>
            <a:pPr lvl="2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 Baltimore Demand Based Parking Meter Rate Recommendations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Parking Planning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(Fran Burnszynski)</a:t>
            </a:r>
            <a:endParaRPr lang="en-US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Electric Vehicle Charging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(Tim von Stetten)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Administration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(Pete Little)</a:t>
            </a:r>
            <a:endParaRPr lang="en-US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Financials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Compensation Study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Report and Recommendations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FY 2024 Administrative Grant Budget Approval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Purchase of New Switches Expense Approval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Barracuda Backup Subscription Renewal Expense Approval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14407</TotalTime>
  <Words>220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Tahoma</vt:lpstr>
      <vt:lpstr>Verdana</vt:lpstr>
      <vt:lpstr>Wingdings</vt:lpstr>
      <vt:lpstr>Wingdings 2</vt:lpstr>
      <vt:lpstr>Eclipse</vt:lpstr>
      <vt:lpstr>PowerPoint Presentation</vt:lpstr>
      <vt:lpstr>   PABC Board of Directors  Meeting Agenda June 13, 2023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Authority  of  Baltimore City</dc:title>
  <dc:creator>Parking Authority</dc:creator>
  <cp:lastModifiedBy>Peter Little</cp:lastModifiedBy>
  <cp:revision>760</cp:revision>
  <cp:lastPrinted>2017-04-04T13:42:18Z</cp:lastPrinted>
  <dcterms:created xsi:type="dcterms:W3CDTF">2005-09-08T21:31:55Z</dcterms:created>
  <dcterms:modified xsi:type="dcterms:W3CDTF">2023-06-05T18:51:22Z</dcterms:modified>
</cp:coreProperties>
</file>