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8" r:id="rId3"/>
  </p:sldIdLst>
  <p:sldSz cx="6858000" cy="9144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15" autoAdjust="0"/>
    <p:restoredTop sz="94598" autoAdjust="0"/>
  </p:normalViewPr>
  <p:slideViewPr>
    <p:cSldViewPr>
      <p:cViewPr varScale="1">
        <p:scale>
          <a:sx n="79" d="100"/>
          <a:sy n="79" d="100"/>
        </p:scale>
        <p:origin x="3582" y="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066800" y="2209800"/>
            <a:ext cx="5429250" cy="192563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410200"/>
            <a:ext cx="5429250" cy="23368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EACB4-2935-4C6F-86EE-EE10EEEDB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3D021-31D8-4D5E-BEA7-A927D5686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14925" y="401638"/>
            <a:ext cx="1398588" cy="7446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01638"/>
            <a:ext cx="4048125" cy="7446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AA19F-B07E-441B-926C-5AB2796D9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E4051-1559-4D5B-ACC2-56AC54502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C4B22-49BE-41B2-956D-E2BC94DA9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2667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2362200"/>
            <a:ext cx="2667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8C90B-926A-4145-A8B0-4A826D0AE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FE523-2005-4C1E-886F-187931EB3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B7237-2652-48A2-B68A-F28605AED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5679A-F398-41B6-AC78-9B8AF09EB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83E31-95E6-402C-A76E-51D168F9E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27ADF-16AA-4F45-89D2-9463EE87E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27113" y="401638"/>
            <a:ext cx="5486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5486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AEA3C707-4621-4447-90A6-FA492FF8B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29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l"/>
        <a:defRPr sz="25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22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l"/>
        <a:defRPr sz="19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0" y="2797130"/>
            <a:ext cx="5334000" cy="1600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</p:txBody>
      </p:sp>
      <p:pic>
        <p:nvPicPr>
          <p:cNvPr id="2" name="Picture 9" descr="ParkingAuthority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762000"/>
            <a:ext cx="2128838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1311499" y="3146470"/>
            <a:ext cx="40386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Board of Directors Meeting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June 11, 2024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Via Videoconference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4:00 pm – 5:00 pm</a:t>
            </a:r>
          </a:p>
        </p:txBody>
      </p:sp>
      <p:pic>
        <p:nvPicPr>
          <p:cNvPr id="4" name="Picture 3" descr="A building with a clock on the side&#10;&#10;Description automatically generated">
            <a:extLst>
              <a:ext uri="{FF2B5EF4-FFF2-40B4-BE49-F238E27FC236}">
                <a16:creationId xmlns:a16="http://schemas.microsoft.com/office/drawing/2014/main" id="{592BFFE0-F942-DDDD-5AC6-7E2531C3D2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73" y="4876800"/>
            <a:ext cx="2505251" cy="335413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373487"/>
            <a:ext cx="4953000" cy="611659"/>
          </a:xfrm>
        </p:spPr>
        <p:txBody>
          <a:bodyPr/>
          <a:lstStyle/>
          <a:p>
            <a:pPr algn="ctr" eaLnBrk="1" hangingPunct="1">
              <a:defRPr/>
            </a:pP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PABC Board of Directors </a:t>
            </a:r>
            <a:b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Meeting Agenda</a:t>
            </a:r>
            <a:b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June 11, 2024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066800"/>
            <a:ext cx="5562600" cy="753252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Board Approvals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Board Meeting Minutes of May 14, 2024</a:t>
            </a:r>
            <a:endParaRPr lang="en-US" sz="1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Off-Street Parking </a:t>
            </a:r>
            <a:r>
              <a:rPr lang="en-US" sz="1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(David Morgan)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New Business - None</a:t>
            </a:r>
            <a:endParaRPr lang="en-US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Capital Projects </a:t>
            </a:r>
            <a:r>
              <a:rPr lang="en-US" sz="1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(Na’Jah Jackson)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New Business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Lexington Street Garage Overhead Door Replacement Expense Approval</a:t>
            </a:r>
            <a:endParaRPr lang="en-US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On-Street Parking</a:t>
            </a:r>
            <a:endParaRPr lang="en-US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Residential Permit Parking / Permits (Shamir Cole-Butler)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</a:t>
            </a:r>
          </a:p>
          <a:p>
            <a:pPr lvl="2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VPP Enforcement Pilot Program Vehicle Acquisition Expense Approval Request</a:t>
            </a:r>
            <a:endParaRPr lang="en-US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Parking Meters (Norman Chase)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Residential Reserved Disabled Parking (Michelle Thompson)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Valet Regulations (Andre Poole)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Parking Planning </a:t>
            </a: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(Fran Burnszynski)</a:t>
            </a:r>
            <a:endParaRPr lang="en-US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New Business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Central Business District Demand-Based Parking Meter Rate Setting Recommendation</a:t>
            </a:r>
            <a:endParaRPr lang="en-US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Electric Vehicle Charging </a:t>
            </a: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(Tim von Stetten)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Administration </a:t>
            </a: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(Pete Little)</a:t>
            </a:r>
            <a:endParaRPr lang="en-US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Financials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New Business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Annual Auditor Recommendation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FY 2025 Administrative Budget Recommendation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endParaRPr lang="en-US" sz="10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endParaRPr lang="en-US" sz="300" dirty="0">
              <a:latin typeface="Arial" charset="0"/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n-US" sz="3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079" name="Rectangle 1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16770</TotalTime>
  <Words>219</Words>
  <Application>Microsoft Office PowerPoint</Application>
  <PresentationFormat>On-screen Show (4:3)</PresentationFormat>
  <Paragraphs>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Tahoma</vt:lpstr>
      <vt:lpstr>Times New Roman</vt:lpstr>
      <vt:lpstr>Verdana</vt:lpstr>
      <vt:lpstr>Wingdings</vt:lpstr>
      <vt:lpstr>Wingdings 2</vt:lpstr>
      <vt:lpstr>Eclipse</vt:lpstr>
      <vt:lpstr>PowerPoint Presentation</vt:lpstr>
      <vt:lpstr>   PABC Board of Directors  Meeting Agenda June 11, 2024</vt:lpstr>
    </vt:vector>
  </TitlesOfParts>
  <Company>City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Parking Authority  of  Baltimore City</dc:title>
  <dc:creator>Parking Authority</dc:creator>
  <cp:lastModifiedBy>Peter Little</cp:lastModifiedBy>
  <cp:revision>811</cp:revision>
  <cp:lastPrinted>2024-02-28T15:28:06Z</cp:lastPrinted>
  <dcterms:created xsi:type="dcterms:W3CDTF">2005-09-08T21:31:55Z</dcterms:created>
  <dcterms:modified xsi:type="dcterms:W3CDTF">2024-05-30T14:56:57Z</dcterms:modified>
</cp:coreProperties>
</file>