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March 12, 2024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3" name="Picture 2" descr="Parking in Baltimore: Visitors' Guide to the Best Spots and Deals">
            <a:extLst>
              <a:ext uri="{FF2B5EF4-FFF2-40B4-BE49-F238E27FC236}">
                <a16:creationId xmlns:a16="http://schemas.microsoft.com/office/drawing/2014/main" id="{EAF79930-5B87-CE12-E9AE-23D20E86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299" y="5181600"/>
            <a:ext cx="4191000" cy="279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March 12, 2024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January 9, 2024</a:t>
            </a:r>
            <a:endParaRPr lang="en-US" sz="1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PARCS Performance and Payment Bonds Expense Approval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Lexington Street Garage Overhead Door Replacement Expense Approval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Parking Payment and Text to Pay Parking Provider Recommendations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Federal Hill Demand Based Parking Meter Rate Recommendations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Cobblestone Agreement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PABC Procurement Policy Revisions Recommendations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16549</TotalTime>
  <Words>226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Tahoma</vt:lpstr>
      <vt:lpstr>Times New Roman</vt:lpstr>
      <vt:lpstr>Verdana</vt:lpstr>
      <vt:lpstr>Wingdings</vt:lpstr>
      <vt:lpstr>Wingdings 2</vt:lpstr>
      <vt:lpstr>Eclipse</vt:lpstr>
      <vt:lpstr>PowerPoint Presentation</vt:lpstr>
      <vt:lpstr>   PABC Board of Directors  Meeting Agenda March 12, 2024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798</cp:revision>
  <cp:lastPrinted>2024-02-28T15:28:06Z</cp:lastPrinted>
  <dcterms:created xsi:type="dcterms:W3CDTF">2005-09-08T21:31:55Z</dcterms:created>
  <dcterms:modified xsi:type="dcterms:W3CDTF">2024-02-29T17:23:15Z</dcterms:modified>
</cp:coreProperties>
</file>