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69" d="100"/>
          <a:sy n="69" d="100"/>
        </p:scale>
        <p:origin x="2731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May 10, 2022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8" name="Picture 4" descr="28 New Electric Vehicle Charging Stations To Be Installed In Baltimore  County – CBS Baltimore">
            <a:extLst>
              <a:ext uri="{FF2B5EF4-FFF2-40B4-BE49-F238E27FC236}">
                <a16:creationId xmlns:a16="http://schemas.microsoft.com/office/drawing/2014/main" id="{DDD683E0-4F11-49D1-92A5-9FFD69A1D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66" y="5181600"/>
            <a:ext cx="4896376" cy="273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May 10, 2022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01873"/>
            <a:ext cx="5562600" cy="73176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April 12, 2022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Baltimore Street Garage Elevator #2 Drive Replacement Expense Approval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(Tonya Basilio)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(Quiera Bryant)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Barracuda Backup Software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Stations Grant Proposals Matching Funds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Programs Manager Position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FY2023 Administrative Budget</a:t>
            </a:r>
            <a:endParaRPr lang="en-US" sz="1100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9389</TotalTime>
  <Words>205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May 10, 2022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702</cp:revision>
  <cp:lastPrinted>2017-04-04T13:42:18Z</cp:lastPrinted>
  <dcterms:created xsi:type="dcterms:W3CDTF">2005-09-08T21:31:55Z</dcterms:created>
  <dcterms:modified xsi:type="dcterms:W3CDTF">2022-05-05T14:59:43Z</dcterms:modified>
</cp:coreProperties>
</file>