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4598" autoAdjust="0"/>
  </p:normalViewPr>
  <p:slideViewPr>
    <p:cSldViewPr>
      <p:cViewPr varScale="1">
        <p:scale>
          <a:sx n="74" d="100"/>
          <a:sy n="74" d="100"/>
        </p:scale>
        <p:origin x="2611" y="-55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May 9, 2023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4" name="Picture 3" descr="A picture containing outdoor, building, sky, road&#10;&#10;Description automatically generated">
            <a:extLst>
              <a:ext uri="{FF2B5EF4-FFF2-40B4-BE49-F238E27FC236}">
                <a16:creationId xmlns:a16="http://schemas.microsoft.com/office/drawing/2014/main" id="{FCC4230B-0067-0D30-B345-00FC3ACC76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80" y="5029200"/>
            <a:ext cx="4338638" cy="29083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May 9, 2023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83156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April 11, 2023</a:t>
            </a:r>
            <a:endParaRPr lang="en-US" sz="1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Permit Parking (VPP) System RFP Respondents and Cost Proposals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Phone System Contract Recommendation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Office Servers Recommendation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Computer Equipment Expense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14235</TotalTime>
  <Words>210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Verdana</vt:lpstr>
      <vt:lpstr>Wingdings</vt:lpstr>
      <vt:lpstr>Wingdings 2</vt:lpstr>
      <vt:lpstr>Eclipse</vt:lpstr>
      <vt:lpstr>PowerPoint Presentation</vt:lpstr>
      <vt:lpstr>   PABC Board of Directors  Meeting Agenda May 9, 2023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756</cp:revision>
  <cp:lastPrinted>2017-04-04T13:42:18Z</cp:lastPrinted>
  <dcterms:created xsi:type="dcterms:W3CDTF">2005-09-08T21:31:55Z</dcterms:created>
  <dcterms:modified xsi:type="dcterms:W3CDTF">2023-05-03T18:52:21Z</dcterms:modified>
</cp:coreProperties>
</file>