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4598" autoAdjust="0"/>
  </p:normalViewPr>
  <p:slideViewPr>
    <p:cSldViewPr>
      <p:cViewPr varScale="1">
        <p:scale>
          <a:sx n="79" d="100"/>
          <a:sy n="79" d="100"/>
        </p:scale>
        <p:origin x="3582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May 14, 2024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1026" name="Picture 2" descr="2024 Baltimore, MD Street Parking – Ultimate Guide You Need">
            <a:extLst>
              <a:ext uri="{FF2B5EF4-FFF2-40B4-BE49-F238E27FC236}">
                <a16:creationId xmlns:a16="http://schemas.microsoft.com/office/drawing/2014/main" id="{81A7ACCF-C819-91AD-F563-9EDEC2367C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824" y="5029200"/>
            <a:ext cx="2647950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May 14, 2024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066800"/>
            <a:ext cx="5562600" cy="75325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April 9, 2024</a:t>
            </a:r>
            <a:endParaRPr lang="en-US" sz="105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Facilities Rate Adjustment Recommendations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Cole-Butler)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</a:t>
            </a:r>
          </a:p>
          <a:p>
            <a:pPr lvl="2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RPP/VPP Enforcement Pilot Program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(Norman Chase)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(Andre Poole)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(Tim von Stetten)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05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05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Janitorial Services Costs Proposals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105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16754</TotalTime>
  <Words>201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Tahoma</vt:lpstr>
      <vt:lpstr>Times New Roman</vt:lpstr>
      <vt:lpstr>Verdana</vt:lpstr>
      <vt:lpstr>Wingdings</vt:lpstr>
      <vt:lpstr>Wingdings 2</vt:lpstr>
      <vt:lpstr>Eclipse</vt:lpstr>
      <vt:lpstr>PowerPoint Presentation</vt:lpstr>
      <vt:lpstr>   PABC Board of Directors  Meeting Agenda May 14, 2024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809</cp:revision>
  <cp:lastPrinted>2024-02-28T15:28:06Z</cp:lastPrinted>
  <dcterms:created xsi:type="dcterms:W3CDTF">2005-09-08T21:31:55Z</dcterms:created>
  <dcterms:modified xsi:type="dcterms:W3CDTF">2024-05-02T20:01:56Z</dcterms:modified>
</cp:coreProperties>
</file>